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Poppins"/>
      <p:regular r:id="rId21"/>
      <p:bold r:id="rId22"/>
      <p:italic r:id="rId23"/>
      <p:boldItalic r:id="rId24"/>
    </p:embeddedFont>
    <p:embeddedFont>
      <p:font typeface="Poppins Black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g0i2FjYQ2V4nkWbnj4wJuv/VYq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Poppins-bold.fntdata"/><Relationship Id="rId21" Type="http://schemas.openxmlformats.org/officeDocument/2006/relationships/font" Target="fonts/Poppins-regular.fntdata"/><Relationship Id="rId24" Type="http://schemas.openxmlformats.org/officeDocument/2006/relationships/font" Target="fonts/Poppins-boldItalic.fntdata"/><Relationship Id="rId23" Type="http://schemas.openxmlformats.org/officeDocument/2006/relationships/font" Target="fonts/Poppi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oppinsBlack-boldItalic.fntdata"/><Relationship Id="rId25" Type="http://schemas.openxmlformats.org/officeDocument/2006/relationships/font" Target="fonts/PoppinsBlack-bold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d41eca17f0_0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d41eca17f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d41eca17f0_0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d41eca17f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7" name="Google Shape;16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080257368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308025736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d41eca17f0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2d41eca17f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d45912e40b_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2d45912e40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d45912e40b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2d45912e40b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0802573686_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3080257368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d45912e40b_1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2d45912e40b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d41eca17f0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2d41eca17f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" name="Google Shape;1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4" name="Google Shape;84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6"/>
          <p:cNvSpPr txBox="1"/>
          <p:nvPr>
            <p:ph type="title"/>
          </p:nvPr>
        </p:nvSpPr>
        <p:spPr>
          <a:xfrm>
            <a:off x="1778775" y="365125"/>
            <a:ext cx="9575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"/>
          <p:cNvSpPr txBox="1"/>
          <p:nvPr>
            <p:ph idx="1" type="body"/>
          </p:nvPr>
        </p:nvSpPr>
        <p:spPr>
          <a:xfrm>
            <a:off x="1686125" y="1825625"/>
            <a:ext cx="9667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7"/>
          <p:cNvSpPr txBox="1"/>
          <p:nvPr/>
        </p:nvSpPr>
        <p:spPr>
          <a:xfrm>
            <a:off x="4024312" y="2419708"/>
            <a:ext cx="4143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pt-BR" sz="4400" u="none" cap="none" strike="noStrik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Tema da aula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7"/>
          <p:cNvSpPr txBox="1"/>
          <p:nvPr/>
        </p:nvSpPr>
        <p:spPr>
          <a:xfrm>
            <a:off x="4200523" y="3392924"/>
            <a:ext cx="289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Nome do Módulo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3" name="Google Shape;3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7" name="Google Shape;37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3" name="Google Shape;4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9" name="Google Shape;4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2" name="Google Shape;62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7459750" y="5304725"/>
            <a:ext cx="4603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3B3B3B"/>
                </a:solidFill>
                <a:latin typeface="Calibri"/>
                <a:ea typeface="Calibri"/>
                <a:cs typeface="Calibri"/>
                <a:sym typeface="Calibri"/>
              </a:rPr>
              <a:t>Professor</a:t>
            </a:r>
            <a:r>
              <a:rPr b="0" i="0" lang="pt-BR" sz="2800" u="none" cap="none" strike="noStrike">
                <a:solidFill>
                  <a:srgbClr val="3B3B3B"/>
                </a:solidFill>
                <a:latin typeface="Calibri"/>
                <a:ea typeface="Calibri"/>
                <a:cs typeface="Calibri"/>
                <a:sym typeface="Calibri"/>
              </a:rPr>
              <a:t>: André Ribeiro.</a:t>
            </a:r>
            <a:endParaRPr b="0" i="0" sz="1400" u="none" cap="none" strike="noStrike">
              <a:solidFill>
                <a:srgbClr val="3B3B3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g2d41eca17f0_0_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2d41eca17f0_0_45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Desafio - Data de entrega(3</a:t>
            </a:r>
            <a:r>
              <a:rPr b="1" lang="pt-BR" sz="2800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/10)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g2d41eca17f0_0_45"/>
          <p:cNvSpPr txBox="1"/>
          <p:nvPr/>
        </p:nvSpPr>
        <p:spPr>
          <a:xfrm>
            <a:off x="1646400" y="1619250"/>
            <a:ext cx="10270800" cy="43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Implementar a Classe detalhepedido(pedido_id, produto_id, quantidade, preco, desconto)	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rgbClr val="FF9900"/>
                </a:solidFill>
              </a:rPr>
              <a:t>Usuário(Login) &gt;&gt; </a:t>
            </a:r>
            <a:r>
              <a:rPr b="1" i="0" lang="pt-BR" sz="24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Cliente &gt;&gt; Pedido &gt;&gt; DetalhePedido &gt;&gt; Produto</a:t>
            </a:r>
            <a:endParaRPr b="1" i="0" sz="2400" u="none" cap="none" strike="noStrike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g2d41eca17f0_0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d41eca17f0_0_52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Dúvidas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g2d41eca17f0_0_52"/>
          <p:cNvSpPr txBox="1"/>
          <p:nvPr/>
        </p:nvSpPr>
        <p:spPr>
          <a:xfrm>
            <a:off x="1646400" y="1619250"/>
            <a:ext cx="10270800" cy="43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t/>
            </a:r>
            <a:endParaRPr b="1" i="0" sz="60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pt-BR" sz="60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1" i="0" sz="6000" u="none" cap="none" strike="noStrike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"/>
          <p:cNvSpPr txBox="1"/>
          <p:nvPr/>
        </p:nvSpPr>
        <p:spPr>
          <a:xfrm>
            <a:off x="4024312" y="2419708"/>
            <a:ext cx="414337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pt-BR" sz="4400" u="none" cap="none" strike="noStrik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Tema da aula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g3080257368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30802573686_0_0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sge_</a:t>
            </a:r>
            <a:r>
              <a:rPr b="1" lang="pt-BR" sz="2800">
                <a:latin typeface="Roboto"/>
                <a:ea typeface="Roboto"/>
                <a:cs typeface="Roboto"/>
                <a:sym typeface="Roboto"/>
              </a:rPr>
              <a:t>py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g30802573686_0_0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g3080257368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07013" y="2457500"/>
            <a:ext cx="10549574" cy="180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2d41eca17f0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2d41eca17f0_0_1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MODELO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g2d41eca17f0_0_1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g2d41eca17f0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3200" y="1961925"/>
            <a:ext cx="7877175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2d45912e40b_1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2d45912e40b_1_1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MODELO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g2d45912e40b_1_1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g2d45912e40b_1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7850" y="2038350"/>
            <a:ext cx="8791575" cy="27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g2d45912e40b_1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2d45912e40b_1_9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MODELO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g2d45912e40b_1_9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g2d45912e40b_1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1990" y="2100203"/>
            <a:ext cx="9139624" cy="306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g30802573686_0_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30802573686_0_89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CONTROLLER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g30802573686_0_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2800" y="996250"/>
            <a:ext cx="6257999" cy="270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30802573686_0_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2238" y="3813001"/>
            <a:ext cx="6219126" cy="23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g2d45912e40b_1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2d45912e40b_1_19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CONTROLLER - __init__.py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3" name="Google Shape;143;g2d45912e40b_1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0088" y="2914650"/>
            <a:ext cx="7843426" cy="135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g2d41eca17f0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d41eca17f0_0_13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800">
                <a:latin typeface="Roboto"/>
                <a:ea typeface="Roboto"/>
                <a:cs typeface="Roboto"/>
                <a:sym typeface="Roboto"/>
              </a:rPr>
              <a:t>app.py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0" name="Google Shape;150;g2d41eca17f0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5062" y="371975"/>
            <a:ext cx="5473475" cy="544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2024-04-19T17:58:12Z</dcterms:created>
  <dc:creator>Isaias Dias</dc:creator>
</cp:coreProperties>
</file>